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6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9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04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1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051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9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34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46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0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8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0B1AA-D0D3-884B-B3B5-6CF96AB8FB96}" type="datetimeFigureOut">
              <a:rPr lang="en-US" smtClean="0"/>
              <a:t>1/5/15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60615-EAEB-5741-B8FF-B5A1077DB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6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38" y="947843"/>
            <a:ext cx="6431126" cy="535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252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976" y="1320800"/>
            <a:ext cx="7467023" cy="344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0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199" y="2078411"/>
            <a:ext cx="7334771" cy="265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7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01" y="1921855"/>
            <a:ext cx="7700096" cy="278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97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30" y="475122"/>
            <a:ext cx="3292259" cy="3292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960" y="806573"/>
            <a:ext cx="2775864" cy="2775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889" y="3239882"/>
            <a:ext cx="3211629" cy="32116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693" y="4231875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5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lighthouse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Austin Ufomba</dc:creator>
  <cp:lastModifiedBy>Austin Ufomba</cp:lastModifiedBy>
  <cp:revision>6</cp:revision>
  <dcterms:created xsi:type="dcterms:W3CDTF">2015-01-05T11:03:40Z</dcterms:created>
  <dcterms:modified xsi:type="dcterms:W3CDTF">2015-01-05T11:38:41Z</dcterms:modified>
</cp:coreProperties>
</file>